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ca5c8a397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geca5c8a397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f91ece3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f91ece3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f24f890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f24f890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eeab38b77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eeab38b77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eeab38b77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eeab38b77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eeab38b77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eeab38b77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eeab38b7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eeab38b7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ca5c8a397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ca5c8a397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ca5c8a397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ca5c8a397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eeab38b7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eeab38b7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ca5c8a397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ca5c8a397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ca5c8a397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ca5c8a397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eab38b7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eab38b7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eeab38b7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eeab38b7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eeab38b7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eeab38b7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ca5c8a397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ca5c8a397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e53f1cb1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e53f1cb1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eeab38b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eeab38b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f203a617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f203a617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Yellow" showMasterSp="0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Blue" showMasterSp="0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854513" y="1178831"/>
            <a:ext cx="5453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2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youtu.be/Kw4_i4l5y4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youtube.com/playlist?list=PLQkwcJG4YTCSpJ2NLhDTHhi6XBNfk9WiC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910472" y="1692675"/>
            <a:ext cx="53664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A</a:t>
            </a:r>
            <a:r>
              <a:rPr b="1" lang="ko"/>
              <a:t>ndroid 1주차</a:t>
            </a:r>
            <a:endParaRPr b="1"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175" y="2462175"/>
            <a:ext cx="2184161" cy="13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1018075" y="2571750"/>
            <a:ext cx="1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4350" y="2462175"/>
            <a:ext cx="1358951" cy="164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5">
            <a:alphaModFix/>
          </a:blip>
          <a:srcRect b="0" l="0" r="0" t="7071"/>
          <a:stretch/>
        </p:blipFill>
        <p:spPr>
          <a:xfrm>
            <a:off x="5215750" y="2411217"/>
            <a:ext cx="1061125" cy="1513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/>
        </p:nvSpPr>
        <p:spPr>
          <a:xfrm>
            <a:off x="207225" y="260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오늘 진행할 내용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58" name="Google Shape;158;p24"/>
          <p:cNvCxnSpPr/>
          <p:nvPr/>
        </p:nvCxnSpPr>
        <p:spPr>
          <a:xfrm>
            <a:off x="207225" y="305525"/>
            <a:ext cx="0" cy="403200"/>
          </a:xfrm>
          <a:prstGeom prst="straightConnector1">
            <a:avLst/>
          </a:prstGeom>
          <a:noFill/>
          <a:ln cap="flat" cmpd="sng" w="381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4"/>
          <p:cNvSpPr txBox="1"/>
          <p:nvPr/>
        </p:nvSpPr>
        <p:spPr>
          <a:xfrm>
            <a:off x="-21375" y="753425"/>
            <a:ext cx="4162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-"/>
            </a:pP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새 프로젝트 만들기!!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-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이름 Chegg Prep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-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만들어 볼 composables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4675" y="152400"/>
            <a:ext cx="2124020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/>
        </p:nvSpPr>
        <p:spPr>
          <a:xfrm>
            <a:off x="2853150" y="305525"/>
            <a:ext cx="17283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1. 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DeckInSubject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2. StudyGuide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3. DeckItem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4. MyDeckItem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5. MakeMyDeck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6. SubjectItem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7. CardItem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8. FilterText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/>
        </p:nvSpPr>
        <p:spPr>
          <a:xfrm>
            <a:off x="207225" y="260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Row / Column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67" name="Google Shape;167;p25"/>
          <p:cNvCxnSpPr/>
          <p:nvPr/>
        </p:nvCxnSpPr>
        <p:spPr>
          <a:xfrm>
            <a:off x="207225" y="305525"/>
            <a:ext cx="0" cy="403200"/>
          </a:xfrm>
          <a:prstGeom prst="straightConnector1">
            <a:avLst/>
          </a:prstGeom>
          <a:noFill/>
          <a:ln cap="flat" cmpd="sng" w="381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5"/>
          <p:cNvSpPr txBox="1"/>
          <p:nvPr/>
        </p:nvSpPr>
        <p:spPr>
          <a:xfrm>
            <a:off x="377450" y="855000"/>
            <a:ext cx="70140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html table에서의 row, column처럼 생각하면 X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안에 들어가는 요소들을 배열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하는 컨테이너 (LinearLayout)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R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ow는 수평으로 배열 (옆으로 추가됨) = horizontal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Column은 수직으로 배열 (아래로 추가됨) = vertical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Row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horizontalArrangement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verticalAlignment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Column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verticalArrangement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horizontalAlignment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/>
        </p:nvSpPr>
        <p:spPr>
          <a:xfrm>
            <a:off x="207225" y="260825"/>
            <a:ext cx="705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Column, Text, </a:t>
            </a:r>
            <a:r>
              <a:rPr b="1" lang="ko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Spacer, </a:t>
            </a:r>
            <a:r>
              <a:rPr b="1" lang="ko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padding, border, clickable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74" name="Google Shape;174;p26"/>
          <p:cNvCxnSpPr/>
          <p:nvPr/>
        </p:nvCxnSpPr>
        <p:spPr>
          <a:xfrm>
            <a:off x="207225" y="305525"/>
            <a:ext cx="0" cy="403200"/>
          </a:xfrm>
          <a:prstGeom prst="straightConnector1">
            <a:avLst/>
          </a:prstGeom>
          <a:noFill/>
          <a:ln cap="flat" cmpd="sng" w="381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/>
          </a:blip>
          <a:srcRect b="84968" l="0" r="0" t="3273"/>
          <a:stretch/>
        </p:blipFill>
        <p:spPr>
          <a:xfrm>
            <a:off x="2239975" y="1241650"/>
            <a:ext cx="5210375" cy="13956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176" name="Google Shape;176;p26"/>
          <p:cNvSpPr txBox="1"/>
          <p:nvPr/>
        </p:nvSpPr>
        <p:spPr>
          <a:xfrm>
            <a:off x="207750" y="1409650"/>
            <a:ext cx="2203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1. DeckInSubject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2. StudyGuide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7" name="Google Shape;177;p26"/>
          <p:cNvPicPr preferRelativeResize="0"/>
          <p:nvPr/>
        </p:nvPicPr>
        <p:blipFill rotWithShape="1">
          <a:blip r:embed="rId3">
            <a:alphaModFix/>
          </a:blip>
          <a:srcRect b="72952" l="0" r="0" t="14883"/>
          <a:stretch/>
        </p:blipFill>
        <p:spPr>
          <a:xfrm>
            <a:off x="2239975" y="2834651"/>
            <a:ext cx="5210375" cy="14437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/>
        </p:nvSpPr>
        <p:spPr>
          <a:xfrm>
            <a:off x="207225" y="260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Row, Icon</a:t>
            </a:r>
            <a:endParaRPr b="1"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83" name="Google Shape;183;p27"/>
          <p:cNvCxnSpPr/>
          <p:nvPr/>
        </p:nvCxnSpPr>
        <p:spPr>
          <a:xfrm>
            <a:off x="207225" y="305525"/>
            <a:ext cx="0" cy="403200"/>
          </a:xfrm>
          <a:prstGeom prst="straightConnector1">
            <a:avLst/>
          </a:prstGeom>
          <a:noFill/>
          <a:ln cap="flat" cmpd="sng" w="381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4" name="Google Shape;184;p27"/>
          <p:cNvPicPr preferRelativeResize="0"/>
          <p:nvPr/>
        </p:nvPicPr>
        <p:blipFill rotWithShape="1">
          <a:blip r:embed="rId3">
            <a:alphaModFix/>
          </a:blip>
          <a:srcRect b="49042" l="0" r="0" t="26688"/>
          <a:stretch/>
        </p:blipFill>
        <p:spPr>
          <a:xfrm>
            <a:off x="1940450" y="936900"/>
            <a:ext cx="4073951" cy="225229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5" name="Google Shape;185;p27"/>
          <p:cNvSpPr txBox="1"/>
          <p:nvPr/>
        </p:nvSpPr>
        <p:spPr>
          <a:xfrm>
            <a:off x="207225" y="936900"/>
            <a:ext cx="1728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3. DeckItem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4. MyDeckItem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259875" y="3837275"/>
            <a:ext cx="8815200" cy="104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 Coding"/>
                <a:ea typeface="Nanum Gothic Coding"/>
                <a:cs typeface="Nanum Gothic Coding"/>
                <a:sym typeface="Nanum Gothic Coding"/>
              </a:rPr>
              <a:t>   build.gradle (:app)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 Coding"/>
                <a:ea typeface="Nanum Gothic Coding"/>
                <a:cs typeface="Nanum Gothic Coding"/>
                <a:sym typeface="Nanum Gothic Coding"/>
              </a:rPr>
              <a:t>// Icons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 Coding"/>
                <a:ea typeface="Nanum Gothic Coding"/>
                <a:cs typeface="Nanum Gothic Coding"/>
                <a:sym typeface="Nanum Gothic Coding"/>
              </a:rPr>
              <a:t>    implementation "androidx.compose.material:material-icons-core:$compose_version"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 Coding"/>
                <a:ea typeface="Nanum Gothic Coding"/>
                <a:cs typeface="Nanum Gothic Coding"/>
                <a:sym typeface="Nanum Gothic Coding"/>
              </a:rPr>
              <a:t>    implementation "androidx.compose.material:material-icons-extended:$compose_version"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6428075" y="514150"/>
            <a:ext cx="2541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horizontal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Arrangement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Start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Center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End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SpaceAround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SpaceEvenly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SpaceBetween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aligned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spaceBy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/>
        </p:nvSpPr>
        <p:spPr>
          <a:xfrm>
            <a:off x="207225" y="260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색 추가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93" name="Google Shape;193;p28"/>
          <p:cNvCxnSpPr/>
          <p:nvPr/>
        </p:nvCxnSpPr>
        <p:spPr>
          <a:xfrm>
            <a:off x="207225" y="305525"/>
            <a:ext cx="0" cy="403200"/>
          </a:xfrm>
          <a:prstGeom prst="straightConnector1">
            <a:avLst/>
          </a:prstGeom>
          <a:noFill/>
          <a:ln cap="flat" cmpd="sng" w="381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4" name="Google Shape;194;p28"/>
          <p:cNvPicPr preferRelativeResize="0"/>
          <p:nvPr/>
        </p:nvPicPr>
        <p:blipFill rotWithShape="1">
          <a:blip r:embed="rId3">
            <a:alphaModFix/>
          </a:blip>
          <a:srcRect b="21392" l="0" r="0" t="50000"/>
          <a:stretch/>
        </p:blipFill>
        <p:spPr>
          <a:xfrm>
            <a:off x="2008625" y="1234386"/>
            <a:ext cx="4111999" cy="267977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5" name="Google Shape;195;p28"/>
          <p:cNvSpPr txBox="1"/>
          <p:nvPr/>
        </p:nvSpPr>
        <p:spPr>
          <a:xfrm>
            <a:off x="207225" y="1556825"/>
            <a:ext cx="1728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5. MakeMyDeck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6. SubjectItem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/>
        </p:nvSpPr>
        <p:spPr>
          <a:xfrm>
            <a:off x="207225" y="260825"/>
            <a:ext cx="417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Divider, clickable enabled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01" name="Google Shape;201;p29"/>
          <p:cNvCxnSpPr/>
          <p:nvPr/>
        </p:nvCxnSpPr>
        <p:spPr>
          <a:xfrm>
            <a:off x="207225" y="305525"/>
            <a:ext cx="0" cy="403200"/>
          </a:xfrm>
          <a:prstGeom prst="straightConnector1">
            <a:avLst/>
          </a:prstGeom>
          <a:noFill/>
          <a:ln cap="flat" cmpd="sng" w="381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29"/>
          <p:cNvSpPr txBox="1"/>
          <p:nvPr/>
        </p:nvSpPr>
        <p:spPr>
          <a:xfrm>
            <a:off x="245950" y="1662450"/>
            <a:ext cx="1728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7. CardItem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8. FilterText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3" name="Google Shape;203;p29"/>
          <p:cNvPicPr preferRelativeResize="0"/>
          <p:nvPr/>
        </p:nvPicPr>
        <p:blipFill rotWithShape="1">
          <a:blip r:embed="rId3">
            <a:alphaModFix/>
          </a:blip>
          <a:srcRect b="12264" l="0" r="0" t="66637"/>
          <a:stretch/>
        </p:blipFill>
        <p:spPr>
          <a:xfrm>
            <a:off x="2178200" y="1474700"/>
            <a:ext cx="4893401" cy="2351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/>
        </p:nvSpPr>
        <p:spPr>
          <a:xfrm>
            <a:off x="207225" y="260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과제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09" name="Google Shape;209;p30"/>
          <p:cNvCxnSpPr/>
          <p:nvPr/>
        </p:nvCxnSpPr>
        <p:spPr>
          <a:xfrm>
            <a:off x="207225" y="305525"/>
            <a:ext cx="0" cy="403200"/>
          </a:xfrm>
          <a:prstGeom prst="straightConnector1">
            <a:avLst/>
          </a:prstGeom>
          <a:noFill/>
          <a:ln cap="flat" cmpd="sng" w="381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30"/>
          <p:cNvSpPr txBox="1"/>
          <p:nvPr/>
        </p:nvSpPr>
        <p:spPr>
          <a:xfrm>
            <a:off x="333025" y="844025"/>
            <a:ext cx="8658900" cy="3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. 세션 수업 내용 및 실습 복습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중요! </a:t>
            </a:r>
            <a:r>
              <a:rPr lang="ko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GitHub을 설치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하고 매주 코딩한 것은 </a:t>
            </a:r>
            <a:r>
              <a:rPr lang="ko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commit &amp; push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하는 것을 목표로 합니다.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commit 메세지에 복습을 하고 나서 가장 기억에 남는 개념 or 꼭 기억에 하고 싶은 내용 기록하기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+ 본인의 티스토리 또는 블로그에 내용을 추가로 정리해두는 것도 좋겠죠?!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GitHub 연동 방법은 Slack에 링크 첨부 예정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-&gt; GitHub 연동 후 복습 기록 또는 화면 캡쳐 Slack에 업로드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/>
        </p:nvSpPr>
        <p:spPr>
          <a:xfrm>
            <a:off x="333025" y="844025"/>
            <a:ext cx="7554900" cy="26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2. 하드 코딩으로 UI 만들기 실습 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링크: Instagram UI </a:t>
            </a:r>
            <a:r>
              <a:rPr lang="ko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3"/>
              </a:rPr>
              <a:t>Instagram Profile UI in Jetpack Compose - Android Studio Tutorial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영상을 보고 코드를 따라 해보면서 공부해봅시다!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당장은 이해가 안될지라도 조금씩 천천히 따라해봅시다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어려운 부분은 곧 설명 추가할게요~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-&gt; 과제 완료 후에 commit &amp; push 및 기록 화면 캡쳐 후 Slack에 업로드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16" name="Google Shape;216;p31"/>
          <p:cNvCxnSpPr/>
          <p:nvPr/>
        </p:nvCxnSpPr>
        <p:spPr>
          <a:xfrm>
            <a:off x="207225" y="305525"/>
            <a:ext cx="0" cy="403200"/>
          </a:xfrm>
          <a:prstGeom prst="straightConnector1">
            <a:avLst/>
          </a:prstGeom>
          <a:noFill/>
          <a:ln cap="flat" cmpd="sng" w="381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/>
        </p:nvSpPr>
        <p:spPr>
          <a:xfrm>
            <a:off x="207225" y="260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과제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/>
        </p:nvSpPr>
        <p:spPr>
          <a:xfrm>
            <a:off x="340425" y="836300"/>
            <a:ext cx="95691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선택 과제) Jetpack Compose 유튜브 강의</a:t>
            </a: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링크: </a:t>
            </a:r>
            <a:r>
              <a:rPr lang="ko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3"/>
              </a:rPr>
              <a:t>https://youtube.com/playlist?list=PLQkwcJG4YTCSpJ2NLhDTHhi6XBNfk9WiC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재생목록에서 </a:t>
            </a:r>
            <a:r>
              <a:rPr lang="ko">
                <a:solidFill>
                  <a:schemeClr val="dk1"/>
                </a:solidFill>
                <a:highlight>
                  <a:srgbClr val="FFE599"/>
                </a:highlight>
                <a:latin typeface="Nanum Gothic"/>
                <a:ea typeface="Nanum Gothic"/>
                <a:cs typeface="Nanum Gothic"/>
                <a:sym typeface="Nanum Gothic"/>
              </a:rPr>
              <a:t>1, 2, 3, 5, 8번 강의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들을 세션 수업 복습 겸 추가 실습으로 공부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(2번 과제에 앞서 듣는 것을 추천)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-&gt; 과제 완료 후에 commit &amp; push 화면 캡쳐 또는 학습 내용 Slack에 업로드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3" name="Google Shape;223;p32"/>
          <p:cNvCxnSpPr/>
          <p:nvPr/>
        </p:nvCxnSpPr>
        <p:spPr>
          <a:xfrm>
            <a:off x="207225" y="305525"/>
            <a:ext cx="0" cy="403200"/>
          </a:xfrm>
          <a:prstGeom prst="straightConnector1">
            <a:avLst/>
          </a:prstGeom>
          <a:noFill/>
          <a:ln cap="flat" cmpd="sng" w="381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32"/>
          <p:cNvSpPr txBox="1"/>
          <p:nvPr/>
        </p:nvSpPr>
        <p:spPr>
          <a:xfrm>
            <a:off x="207225" y="260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과제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/>
        </p:nvSpPr>
        <p:spPr>
          <a:xfrm>
            <a:off x="3174275" y="2109200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끝.</a:t>
            </a:r>
            <a:endParaRPr sz="2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16"/>
          <p:cNvCxnSpPr/>
          <p:nvPr/>
        </p:nvCxnSpPr>
        <p:spPr>
          <a:xfrm>
            <a:off x="207225" y="305525"/>
            <a:ext cx="0" cy="403200"/>
          </a:xfrm>
          <a:prstGeom prst="straightConnector1">
            <a:avLst/>
          </a:prstGeom>
          <a:noFill/>
          <a:ln cap="flat" cmpd="sng" w="381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6"/>
          <p:cNvSpPr txBox="1"/>
          <p:nvPr/>
        </p:nvSpPr>
        <p:spPr>
          <a:xfrm>
            <a:off x="207225" y="753425"/>
            <a:ext cx="416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-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이하은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207225" y="2915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지난주 과제 확인 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30472" l="0" r="0" t="16449"/>
          <a:stretch/>
        </p:blipFill>
        <p:spPr>
          <a:xfrm>
            <a:off x="95400" y="1476125"/>
            <a:ext cx="2124025" cy="256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 rotWithShape="1">
          <a:blip r:embed="rId4">
            <a:alphaModFix/>
          </a:blip>
          <a:srcRect b="37136" l="0" r="0" t="12419"/>
          <a:stretch/>
        </p:blipFill>
        <p:spPr>
          <a:xfrm>
            <a:off x="2300900" y="1539888"/>
            <a:ext cx="2124025" cy="2440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5">
            <a:alphaModFix/>
          </a:blip>
          <a:srcRect b="37448" l="0" r="0" t="9469"/>
          <a:stretch/>
        </p:blipFill>
        <p:spPr>
          <a:xfrm>
            <a:off x="4424925" y="1539900"/>
            <a:ext cx="2124025" cy="256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 rotWithShape="1">
          <a:blip r:embed="rId6">
            <a:alphaModFix/>
          </a:blip>
          <a:srcRect b="7512" l="0" r="0" t="39655"/>
          <a:stretch/>
        </p:blipFill>
        <p:spPr>
          <a:xfrm>
            <a:off x="6676125" y="1539900"/>
            <a:ext cx="2257800" cy="271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17"/>
          <p:cNvCxnSpPr/>
          <p:nvPr/>
        </p:nvCxnSpPr>
        <p:spPr>
          <a:xfrm>
            <a:off x="207225" y="305525"/>
            <a:ext cx="0" cy="403200"/>
          </a:xfrm>
          <a:prstGeom prst="straightConnector1">
            <a:avLst/>
          </a:prstGeom>
          <a:noFill/>
          <a:ln cap="flat" cmpd="sng" w="381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7"/>
          <p:cNvSpPr txBox="1"/>
          <p:nvPr/>
        </p:nvSpPr>
        <p:spPr>
          <a:xfrm>
            <a:off x="207225" y="753425"/>
            <a:ext cx="416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-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오승언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207225" y="2915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지난주 과제 확인 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42866" l="0" r="0" t="10448"/>
          <a:stretch/>
        </p:blipFill>
        <p:spPr>
          <a:xfrm>
            <a:off x="131025" y="1492900"/>
            <a:ext cx="2124025" cy="22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4">
            <a:alphaModFix/>
          </a:blip>
          <a:srcRect b="35186" l="0" r="0" t="14675"/>
          <a:stretch/>
        </p:blipFill>
        <p:spPr>
          <a:xfrm>
            <a:off x="2245700" y="1492900"/>
            <a:ext cx="2124025" cy="2425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 rotWithShape="1">
          <a:blip r:embed="rId5">
            <a:alphaModFix/>
          </a:blip>
          <a:srcRect b="39007" l="0" r="0" t="10854"/>
          <a:stretch/>
        </p:blipFill>
        <p:spPr>
          <a:xfrm>
            <a:off x="4445925" y="1434975"/>
            <a:ext cx="2124025" cy="2425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6">
            <a:alphaModFix/>
          </a:blip>
          <a:srcRect b="7955" l="0" r="0" t="40083"/>
          <a:stretch/>
        </p:blipFill>
        <p:spPr>
          <a:xfrm>
            <a:off x="6769100" y="1492900"/>
            <a:ext cx="2124025" cy="2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/>
        </p:nvSpPr>
        <p:spPr>
          <a:xfrm>
            <a:off x="207225" y="2915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지난주 과제 확인 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95" name="Google Shape;95;p18"/>
          <p:cNvCxnSpPr/>
          <p:nvPr/>
        </p:nvCxnSpPr>
        <p:spPr>
          <a:xfrm>
            <a:off x="207225" y="305525"/>
            <a:ext cx="0" cy="403200"/>
          </a:xfrm>
          <a:prstGeom prst="straightConnector1">
            <a:avLst/>
          </a:prstGeom>
          <a:noFill/>
          <a:ln cap="flat" cmpd="sng" w="381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8"/>
          <p:cNvSpPr txBox="1"/>
          <p:nvPr/>
        </p:nvSpPr>
        <p:spPr>
          <a:xfrm>
            <a:off x="207225" y="753425"/>
            <a:ext cx="416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-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한윤재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34341" l="0" r="0" t="33790"/>
          <a:stretch/>
        </p:blipFill>
        <p:spPr>
          <a:xfrm>
            <a:off x="131025" y="1800750"/>
            <a:ext cx="2124025" cy="154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 rotWithShape="1">
          <a:blip r:embed="rId4">
            <a:alphaModFix/>
          </a:blip>
          <a:srcRect b="33526" l="0" r="0" t="11870"/>
          <a:stretch/>
        </p:blipFill>
        <p:spPr>
          <a:xfrm>
            <a:off x="2289025" y="1800750"/>
            <a:ext cx="2124025" cy="264204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p18"/>
          <p:cNvPicPr preferRelativeResize="0"/>
          <p:nvPr/>
        </p:nvPicPr>
        <p:blipFill rotWithShape="1">
          <a:blip r:embed="rId5">
            <a:alphaModFix/>
          </a:blip>
          <a:srcRect b="40023" l="0" r="0" t="11463"/>
          <a:stretch/>
        </p:blipFill>
        <p:spPr>
          <a:xfrm>
            <a:off x="4565438" y="1800750"/>
            <a:ext cx="2124025" cy="234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 rotWithShape="1">
          <a:blip r:embed="rId6">
            <a:alphaModFix/>
          </a:blip>
          <a:srcRect b="7505" l="0" r="0" t="36229"/>
          <a:stretch/>
        </p:blipFill>
        <p:spPr>
          <a:xfrm>
            <a:off x="6841850" y="1800750"/>
            <a:ext cx="1997351" cy="256007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" name="Google Shape;101;p18"/>
          <p:cNvSpPr txBox="1"/>
          <p:nvPr/>
        </p:nvSpPr>
        <p:spPr>
          <a:xfrm>
            <a:off x="2255050" y="846063"/>
            <a:ext cx="363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import 주의!!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ui 관련 라이브러리는 “compose”를 확인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import문 지우고 다시 import 해보기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19"/>
          <p:cNvCxnSpPr/>
          <p:nvPr/>
        </p:nvCxnSpPr>
        <p:spPr>
          <a:xfrm>
            <a:off x="207225" y="305525"/>
            <a:ext cx="0" cy="403200"/>
          </a:xfrm>
          <a:prstGeom prst="straightConnector1">
            <a:avLst/>
          </a:prstGeom>
          <a:noFill/>
          <a:ln cap="flat" cmpd="sng" w="381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9"/>
          <p:cNvSpPr txBox="1"/>
          <p:nvPr/>
        </p:nvSpPr>
        <p:spPr>
          <a:xfrm>
            <a:off x="207225" y="753425"/>
            <a:ext cx="416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-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양용수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207225" y="2915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지난주 과제 확인 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25" y="1648350"/>
            <a:ext cx="2124025" cy="1799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163" y="1648350"/>
            <a:ext cx="2124025" cy="2242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5475" y="1665125"/>
            <a:ext cx="2124025" cy="150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6125" y="1648350"/>
            <a:ext cx="2124025" cy="288513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" name="Google Shape;113;p19"/>
          <p:cNvSpPr txBox="1"/>
          <p:nvPr/>
        </p:nvSpPr>
        <p:spPr>
          <a:xfrm>
            <a:off x="6367500" y="708725"/>
            <a:ext cx="287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by ~가 안 될 때 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(delegate)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= 으로 선언한 뒤에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surfaceColor.value로 값을 사용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/>
        </p:nvSpPr>
        <p:spPr>
          <a:xfrm>
            <a:off x="224800" y="260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Goal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19" name="Google Shape;119;p20"/>
          <p:cNvCxnSpPr/>
          <p:nvPr/>
        </p:nvCxnSpPr>
        <p:spPr>
          <a:xfrm>
            <a:off x="207225" y="305525"/>
            <a:ext cx="0" cy="403200"/>
          </a:xfrm>
          <a:prstGeom prst="straightConnector1">
            <a:avLst/>
          </a:prstGeom>
          <a:noFill/>
          <a:ln cap="flat" cmpd="sng" w="381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000" y="1491950"/>
            <a:ext cx="1557600" cy="1642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1183" y="920532"/>
            <a:ext cx="1606277" cy="2991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1719" y="920532"/>
            <a:ext cx="1606280" cy="299176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2310445" y="4033188"/>
            <a:ext cx="4523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Chegg Prep - Study Flashcard</a:t>
            </a:r>
            <a:endParaRPr b="1"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6688" y="920525"/>
            <a:ext cx="1685789" cy="299177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1267500" y="4568425"/>
            <a:ext cx="660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필수적인 UI부터 단계적 학습 가능하다는 장점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/>
        </p:nvSpPr>
        <p:spPr>
          <a:xfrm>
            <a:off x="207225" y="260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진행방식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207225" y="10435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600"/>
              </a:spcBef>
              <a:spcAft>
                <a:spcPts val="26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32" name="Google Shape;132;p21"/>
          <p:cNvSpPr txBox="1"/>
          <p:nvPr/>
        </p:nvSpPr>
        <p:spPr>
          <a:xfrm>
            <a:off x="4398225" y="3174900"/>
            <a:ext cx="29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/>
        </p:nvSpPr>
        <p:spPr>
          <a:xfrm>
            <a:off x="368475" y="875825"/>
            <a:ext cx="84711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Nanum Gothic"/>
                <a:ea typeface="Nanum Gothic"/>
                <a:cs typeface="Nanum Gothic"/>
                <a:sym typeface="Nanum Gothic"/>
              </a:rPr>
              <a:t>세션 수업 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-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Chegg 앱 주요 기능 파악 및 구현 실습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-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수업 진행 후 실습 시간 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-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과제 안내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Nanum Gothic"/>
                <a:ea typeface="Nanum Gothic"/>
                <a:cs typeface="Nanum Gothic"/>
                <a:sym typeface="Nanum Gothic"/>
              </a:rPr>
              <a:t>과제</a:t>
            </a: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-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2개의 필수 과제 &amp; 1개의 선택 과제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-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코딩 과제는 무조건 GitHub을 통해 기록하기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-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최종적으로 과제가 끝나면 Slack 댓글을 통해 인증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34" name="Google Shape;134;p21"/>
          <p:cNvCxnSpPr/>
          <p:nvPr/>
        </p:nvCxnSpPr>
        <p:spPr>
          <a:xfrm>
            <a:off x="207225" y="305525"/>
            <a:ext cx="0" cy="403200"/>
          </a:xfrm>
          <a:prstGeom prst="straightConnector1">
            <a:avLst/>
          </a:prstGeom>
          <a:noFill/>
          <a:ln cap="flat" cmpd="sng" w="381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21"/>
          <p:cNvSpPr txBox="1"/>
          <p:nvPr/>
        </p:nvSpPr>
        <p:spPr>
          <a:xfrm>
            <a:off x="368475" y="4481800"/>
            <a:ext cx="49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*진행방식은 매주 유동적으로 변할 수 있습니다.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/>
        </p:nvSpPr>
        <p:spPr>
          <a:xfrm>
            <a:off x="207225" y="260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오늘 진행할 내용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41" name="Google Shape;141;p22"/>
          <p:cNvCxnSpPr/>
          <p:nvPr/>
        </p:nvCxnSpPr>
        <p:spPr>
          <a:xfrm>
            <a:off x="207225" y="305525"/>
            <a:ext cx="0" cy="403200"/>
          </a:xfrm>
          <a:prstGeom prst="straightConnector1">
            <a:avLst/>
          </a:prstGeom>
          <a:noFill/>
          <a:ln cap="flat" cmpd="sng" w="381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2"/>
          <p:cNvSpPr txBox="1"/>
          <p:nvPr/>
        </p:nvSpPr>
        <p:spPr>
          <a:xfrm>
            <a:off x="207225" y="753425"/>
            <a:ext cx="8399700" cy="25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-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단축키 소개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AutoNum type="arabicPeriod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comp + Enter : Composable 문자를 자동 완성해서 적어준다.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AutoNum type="arabicPeriod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Alt + Enter : 글씨가 빨간 색인 상태(오류)에 사용하며, import class를 해주어 코드가 정상적으로 작동하도록 해준다. +  arguments들을 정리해준다. (자동 줄바꿈, ‘이름 = ‘ 붙이기)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AutoNum type="arabicPeriod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Ctrl + Alt + L : 코드를 정렬할 수 있다. 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+) Settings -&gt; Code Style 설정을 통해 정렬 방식을 수정할 수도 있다.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/>
        </p:nvSpPr>
        <p:spPr>
          <a:xfrm>
            <a:off x="207225" y="260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오늘 진행할 내용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48" name="Google Shape;148;p23"/>
          <p:cNvCxnSpPr/>
          <p:nvPr/>
        </p:nvCxnSpPr>
        <p:spPr>
          <a:xfrm>
            <a:off x="207225" y="305525"/>
            <a:ext cx="0" cy="403200"/>
          </a:xfrm>
          <a:prstGeom prst="straightConnector1">
            <a:avLst/>
          </a:prstGeom>
          <a:noFill/>
          <a:ln cap="flat" cmpd="sng" w="381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23"/>
          <p:cNvSpPr txBox="1"/>
          <p:nvPr/>
        </p:nvSpPr>
        <p:spPr>
          <a:xfrm>
            <a:off x="207225" y="753425"/>
            <a:ext cx="416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-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Chegg Prep 화면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75" y="304840"/>
            <a:ext cx="1779476" cy="40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525" y="304840"/>
            <a:ext cx="1779476" cy="4053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4975" y="305525"/>
            <a:ext cx="1779476" cy="405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